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4" r:id="rId7"/>
    <p:sldId id="269" r:id="rId8"/>
    <p:sldId id="268" r:id="rId9"/>
    <p:sldId id="270" r:id="rId10"/>
    <p:sldId id="271" r:id="rId11"/>
    <p:sldId id="272" r:id="rId12"/>
    <p:sldId id="265" r:id="rId13"/>
    <p:sldId id="274" r:id="rId14"/>
    <p:sldId id="275" r:id="rId15"/>
    <p:sldId id="266" r:id="rId16"/>
    <p:sldId id="284" r:id="rId17"/>
    <p:sldId id="285" r:id="rId18"/>
    <p:sldId id="286" r:id="rId19"/>
    <p:sldId id="289" r:id="rId20"/>
    <p:sldId id="267" r:id="rId21"/>
    <p:sldId id="283" r:id="rId22"/>
    <p:sldId id="260" r:id="rId23"/>
    <p:sldId id="290" r:id="rId24"/>
    <p:sldId id="263" r:id="rId25"/>
  </p:sldIdLst>
  <p:sldSz cx="9144000" cy="5143500"/>
  <p:notesSz cx="6858000" cy="9144000"/>
  <p:embeddedFontLst>
    <p:embeddedFont>
      <p:font typeface="Rubik SemiBold"/>
      <p:regular r:id="rId29"/>
      <p:bold r:id="rId30"/>
      <p:italic r:id="rId31"/>
      <p:boldItalic r:id="rId32"/>
    </p:embeddedFont>
    <p:embeddedFont>
      <p:font typeface="Rubik Light"/>
      <p:regular r:id="rId33"/>
      <p:bold r:id="rId34"/>
      <p:italic r:id="rId35"/>
      <p:boldItalic r:id="rId36"/>
    </p:embeddedFont>
    <p:embeddedFont>
      <p:font typeface="Rubik"/>
      <p:regular r:id="rId37"/>
      <p:bold r:id="rId38"/>
      <p:italic r:id="rId39"/>
      <p:boldItalic r:id="rId40"/>
    </p:embeddedFont>
    <p:embeddedFont>
      <p:font typeface="Rubik Medium"/>
      <p:regular r:id="rId41"/>
      <p:bold r:id="rId42"/>
      <p:italic r:id="rId43"/>
      <p:boldItalic r:id="rId44"/>
    </p:embeddedFont>
    <p:embeddedFont>
      <p:font typeface="Bahnschrift" panose="020B0502040204020203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5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font" Target="fonts/font18.fntdata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301365" y="2860675"/>
            <a:ext cx="5421630" cy="119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 Program</a:t>
            </a:r>
            <a:endParaRPr lang="en-GB"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lang="en-GB"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Batch Januari 2024</a:t>
            </a:r>
            <a:endParaRPr lang="en-GB" sz="16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55010" y="4007675"/>
            <a:ext cx="4392000" cy="9201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Lukman Nurhakim</a:t>
            </a:r>
            <a:endParaRPr lang="en-GB" sz="28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2" name="Picture 1" descr="idx partners"/>
          <p:cNvPicPr>
            <a:picLocks noChangeAspect="1"/>
          </p:cNvPicPr>
          <p:nvPr/>
        </p:nvPicPr>
        <p:blipFill>
          <a:blip r:embed="rId3"/>
          <a:srcRect t="32823" b="31356"/>
          <a:stretch>
            <a:fillRect/>
          </a:stretch>
        </p:blipFill>
        <p:spPr>
          <a:xfrm>
            <a:off x="2287905" y="278130"/>
            <a:ext cx="1731010" cy="431800"/>
          </a:xfrm>
          <a:prstGeom prst="rect">
            <a:avLst/>
          </a:prstGeom>
        </p:spPr>
      </p:pic>
      <p:sp>
        <p:nvSpPr>
          <p:cNvPr id="56" name="Google Shape;56;p13"/>
          <p:cNvSpPr txBox="1"/>
          <p:nvPr/>
        </p:nvSpPr>
        <p:spPr>
          <a:xfrm>
            <a:off x="392430" y="947420"/>
            <a:ext cx="7792720" cy="18434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32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Warehouse </a:t>
            </a:r>
            <a:r>
              <a:rPr lang="en-GB" sz="3200" b="1" i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e-commerce</a:t>
            </a:r>
            <a:endParaRPr lang="en-GB" sz="3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pada ID/X Partners</a:t>
            </a:r>
            <a:endParaRPr lang="en-GB" sz="36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98;p16"/>
          <p:cNvSpPr txBox="1"/>
          <p:nvPr/>
        </p:nvSpPr>
        <p:spPr>
          <a:xfrm>
            <a:off x="211455" y="986790"/>
            <a:ext cx="415353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Untuk proses pembuatan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Database baru 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kita cukup mengetikan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perintah berikut 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Lalur tekan Execute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" name="Picture 14" descr="2. create step 6"/>
          <p:cNvPicPr>
            <a:picLocks noChangeAspect="1"/>
          </p:cNvPicPr>
          <p:nvPr/>
        </p:nvPicPr>
        <p:blipFill>
          <a:blip r:embed="rId3"/>
          <a:srcRect r="34167" b="21467"/>
          <a:stretch>
            <a:fillRect/>
          </a:stretch>
        </p:blipFill>
        <p:spPr>
          <a:xfrm>
            <a:off x="3124200" y="1106170"/>
            <a:ext cx="6019800" cy="40373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98;p16"/>
          <p:cNvSpPr txBox="1"/>
          <p:nvPr/>
        </p:nvSpPr>
        <p:spPr>
          <a:xfrm>
            <a:off x="211455" y="986790"/>
            <a:ext cx="4153535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Perintah membuat Database dan Table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2562" t="18872" r="78182" b="77509"/>
          <a:stretch>
            <a:fillRect/>
          </a:stretch>
        </p:blipFill>
        <p:spPr>
          <a:xfrm>
            <a:off x="429895" y="1532890"/>
            <a:ext cx="2408555" cy="264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12555" t="27170" r="70900" b="48073"/>
          <a:stretch>
            <a:fillRect/>
          </a:stretch>
        </p:blipFill>
        <p:spPr>
          <a:xfrm>
            <a:off x="211455" y="2076450"/>
            <a:ext cx="4305300" cy="1811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l="12445" t="24054" r="71303" b="55972"/>
          <a:stretch>
            <a:fillRect/>
          </a:stretch>
        </p:blipFill>
        <p:spPr>
          <a:xfrm>
            <a:off x="4705350" y="2076450"/>
            <a:ext cx="4229100" cy="1461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2445" t="21354" r="59590" b="23941"/>
          <a:stretch>
            <a:fillRect/>
          </a:stretch>
        </p:blipFill>
        <p:spPr>
          <a:xfrm>
            <a:off x="876300" y="986790"/>
            <a:ext cx="7277100" cy="40017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r="50000" b="9115"/>
          <a:stretch>
            <a:fillRect/>
          </a:stretch>
        </p:blipFill>
        <p:spPr>
          <a:xfrm>
            <a:off x="1327785" y="1443990"/>
            <a:ext cx="6488397" cy="331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Membuat Koneksi Ke Database Staging dan DWH_Project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r="50000" b="5208"/>
          <a:stretch>
            <a:fillRect/>
          </a:stretch>
        </p:blipFill>
        <p:spPr>
          <a:xfrm>
            <a:off x="1461770" y="1559560"/>
            <a:ext cx="6221005" cy="331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Membuat JOB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r="50000" b="5729"/>
          <a:stretch>
            <a:fillRect/>
          </a:stretch>
        </p:blipFill>
        <p:spPr>
          <a:xfrm>
            <a:off x="1444625" y="1547495"/>
            <a:ext cx="6254750" cy="3315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Membuat JOB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50000" b="4688"/>
          <a:stretch>
            <a:fillRect/>
          </a:stretch>
        </p:blipFill>
        <p:spPr>
          <a:xfrm>
            <a:off x="1478280" y="1528445"/>
            <a:ext cx="6187308" cy="331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98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Database DWH_Project sudah terisi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4844" r="70210" b="8333"/>
          <a:stretch>
            <a:fillRect/>
          </a:stretch>
        </p:blipFill>
        <p:spPr>
          <a:xfrm>
            <a:off x="1803400" y="1471295"/>
            <a:ext cx="4856480" cy="3521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Membuat Store Procedure (SP)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46" t="13845" r="70754" b="48672"/>
          <a:stretch>
            <a:fillRect/>
          </a:stretch>
        </p:blipFill>
        <p:spPr>
          <a:xfrm>
            <a:off x="600710" y="1211580"/>
            <a:ext cx="7598410" cy="27419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Menjalankan Store Procedure (SP)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13220" r="69300" b="43976"/>
          <a:stretch>
            <a:fillRect/>
          </a:stretch>
        </p:blipFill>
        <p:spPr>
          <a:xfrm>
            <a:off x="474345" y="1266825"/>
            <a:ext cx="7988935" cy="31311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15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ubik SemiBold"/>
                <a:ea typeface="Rubik SemiBold"/>
                <a:cs typeface="Rubik SemiBold"/>
                <a:sym typeface="Rubik SemiBold"/>
              </a:rPr>
              <a:t>Lukman</a:t>
            </a:r>
            <a:endParaRPr lang="en-GB" sz="3000"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Rubik SemiBold"/>
                <a:ea typeface="Rubik SemiBold"/>
                <a:cs typeface="Rubik SemiBold"/>
                <a:sym typeface="Rubik SemiBold"/>
              </a:rPr>
              <a:t>Nurhakim</a:t>
            </a:r>
            <a:endParaRPr sz="3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5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5"/>
          <p:cNvSpPr txBox="1"/>
          <p:nvPr/>
        </p:nvSpPr>
        <p:spPr>
          <a:xfrm>
            <a:off x="537850" y="2961480"/>
            <a:ext cx="3740100" cy="21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Having worked since 2010, as a fullstack web developer at a software house company in Jakarta, from 2016 to 2023 I decided to move to focus on studying the factory process business at PT. Jaya Beton Indonesia, and from 2023 until now i doing freelance work and being seconded as an IT professional with the type of stack needed</a:t>
            </a:r>
            <a:endParaRPr lang="en-GB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 descr="pas_foto"/>
          <p:cNvPicPr>
            <a:picLocks noChangeAspect="1"/>
          </p:cNvPicPr>
          <p:nvPr/>
        </p:nvPicPr>
        <p:blipFill>
          <a:blip r:embed="rId3"/>
          <a:srcRect l="9544" t="3556" r="4747" b="10543"/>
          <a:stretch>
            <a:fillRect/>
          </a:stretch>
        </p:blipFill>
        <p:spPr>
          <a:xfrm>
            <a:off x="91440" y="129540"/>
            <a:ext cx="2436495" cy="2442210"/>
          </a:xfrm>
          <a:prstGeom prst="ellipse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4620895" y="0"/>
            <a:ext cx="4559935" cy="5142865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4867250" y="185625"/>
            <a:ext cx="4167530" cy="4503850"/>
            <a:chOff x="7665" y="292"/>
            <a:chExt cx="6563" cy="7093"/>
          </a:xfrm>
        </p:grpSpPr>
        <p:pic>
          <p:nvPicPr>
            <p:cNvPr id="75" name="Google Shape;75;p15"/>
            <p:cNvPicPr preferRelativeResize="0"/>
            <p:nvPr/>
          </p:nvPicPr>
          <p:blipFill rotWithShape="1">
            <a:blip r:embed="rId4"/>
            <a:srcRect t="5658" b="5649"/>
            <a:stretch>
              <a:fillRect/>
            </a:stretch>
          </p:blipFill>
          <p:spPr>
            <a:xfrm>
              <a:off x="11524" y="292"/>
              <a:ext cx="2205" cy="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5"/>
            <p:cNvSpPr txBox="1"/>
            <p:nvPr/>
          </p:nvSpPr>
          <p:spPr>
            <a:xfrm>
              <a:off x="7665" y="1511"/>
              <a:ext cx="5519" cy="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latin typeface="Rubik SemiBold"/>
                  <a:ea typeface="Rubik SemiBold"/>
                  <a:cs typeface="Rubik SemiBold"/>
                  <a:sym typeface="Rubik SemiBold"/>
                </a:rPr>
                <a:t>My Experience</a:t>
              </a:r>
              <a:endParaRPr sz="200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7875" y="2702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875" y="4410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875" y="6225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8338" y="2559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lang="en-GB">
                <a:latin typeface="Rubik"/>
                <a:ea typeface="Rubik"/>
                <a:cs typeface="Rubik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PT. Jaya Beton Indonesia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March 2016 - December 2023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8338" y="4267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lang="en-GB">
                <a:latin typeface="Rubik"/>
                <a:ea typeface="Rubik"/>
                <a:cs typeface="Rubik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PT. Mede Media Softika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May 2010 - March 2016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8338" y="6082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lang="en-GB">
                <a:latin typeface="Rubik"/>
                <a:ea typeface="Rubik"/>
                <a:cs typeface="Rubik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Freelance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Bahnschrift" panose="020B0502040204020203" charset="0"/>
                  <a:ea typeface="Rubik"/>
                  <a:cs typeface="Bahnschrift" panose="020B0502040204020203" charset="0"/>
                  <a:sym typeface="Rubik"/>
                </a:rPr>
                <a:t>June 2006 - May 2010</a:t>
              </a:r>
              <a:endParaRPr lang="en-GB">
                <a:latin typeface="Bahnschrift" panose="020B0502040204020203" charset="0"/>
                <a:ea typeface="Rubik"/>
                <a:cs typeface="Bahnschrift" panose="020B0502040204020203" charset="0"/>
                <a:sym typeface="Rubik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latin typeface="Rubik"/>
                <a:ea typeface="Rubik"/>
                <a:cs typeface="Rubik"/>
                <a:sym typeface="Rubik"/>
              </a:rPr>
              <a:t>Link Github :</a:t>
            </a:r>
            <a:endParaRPr lang="en-GB"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40500" y="3300663"/>
            <a:ext cx="8376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https://github.com/dhodhom/FinalTask_IDX-Partners_DE_Lukman-Nurhakim</a:t>
            </a:r>
            <a:endParaRPr lang="en-GB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 descr="pas_foto"/>
          <p:cNvPicPr>
            <a:picLocks noChangeAspect="1"/>
          </p:cNvPicPr>
          <p:nvPr/>
        </p:nvPicPr>
        <p:blipFill>
          <a:blip r:embed="rId3"/>
          <a:srcRect l="9544" t="3556" r="4747" b="10543"/>
          <a:stretch>
            <a:fillRect/>
          </a:stretch>
        </p:blipFill>
        <p:spPr>
          <a:xfrm>
            <a:off x="3824605" y="946150"/>
            <a:ext cx="1407795" cy="1410970"/>
          </a:xfrm>
          <a:prstGeom prst="ellipse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lang="en-GB"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40500" y="3300663"/>
            <a:ext cx="8376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https://youtube.com/channel/dhodhom</a:t>
            </a:r>
            <a:endParaRPr lang="en-GB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 descr="pas_foto"/>
          <p:cNvPicPr>
            <a:picLocks noChangeAspect="1"/>
          </p:cNvPicPr>
          <p:nvPr/>
        </p:nvPicPr>
        <p:blipFill>
          <a:blip r:embed="rId3"/>
          <a:srcRect l="9544" t="3556" r="4747" b="10543"/>
          <a:stretch>
            <a:fillRect/>
          </a:stretch>
        </p:blipFill>
        <p:spPr>
          <a:xfrm>
            <a:off x="3824605" y="946150"/>
            <a:ext cx="1407795" cy="1410970"/>
          </a:xfrm>
          <a:prstGeom prst="ellipse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Picture 1" descr="idx partners"/>
          <p:cNvPicPr>
            <a:picLocks noChangeAspect="1"/>
          </p:cNvPicPr>
          <p:nvPr/>
        </p:nvPicPr>
        <p:blipFill>
          <a:blip r:embed="rId3"/>
          <a:srcRect t="32823" b="31356"/>
          <a:stretch>
            <a:fillRect/>
          </a:stretch>
        </p:blipFill>
        <p:spPr>
          <a:xfrm>
            <a:off x="4871720" y="4360545"/>
            <a:ext cx="173101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11664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32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3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40360" y="1339850"/>
            <a:ext cx="837692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Task :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1. Melakukan Import/Restore Database Staging yang sudah disediakan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2. Membuat Database Baru Dengan Nama DWH_Project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3. Membuat JOB ETL di aplikasi Talend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     Memindahkan Data dari Database Staging ke Database DWH_Project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     Dengan melakukan sedikit transformasi data pada table Customer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4. Membuat Store Procedure (SP)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     Untuk menampilkan summary Sales Order berdasarkan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     status pengiriman</a:t>
            </a:r>
            <a:endParaRPr lang="en-GB"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 descr="1. restore step 1"/>
          <p:cNvPicPr>
            <a:picLocks noChangeAspect="1"/>
          </p:cNvPicPr>
          <p:nvPr/>
        </p:nvPicPr>
        <p:blipFill>
          <a:blip r:embed="rId3"/>
          <a:srcRect r="56722" b="8165"/>
          <a:stretch>
            <a:fillRect/>
          </a:stretch>
        </p:blipFill>
        <p:spPr>
          <a:xfrm>
            <a:off x="114300" y="1050290"/>
            <a:ext cx="3430270" cy="4093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Google Shape;98;p16"/>
          <p:cNvSpPr txBox="1"/>
          <p:nvPr/>
        </p:nvSpPr>
        <p:spPr>
          <a:xfrm>
            <a:off x="3693795" y="1126490"/>
            <a:ext cx="443738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Pada Aplikasi Database SQL Server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- Klik Kanan Pada Folder Database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- Klik Restore Database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 descr="D:\RAKAMIN\DataEngineering\1. restore step 2.png1. restore step 2"/>
          <p:cNvPicPr>
            <a:picLocks noChangeAspect="1"/>
          </p:cNvPicPr>
          <p:nvPr/>
        </p:nvPicPr>
        <p:blipFill>
          <a:blip r:embed="rId3"/>
          <a:srcRect l="18558" r="18881" b="7136"/>
          <a:stretch>
            <a:fillRect/>
          </a:stretch>
        </p:blipFill>
        <p:spPr>
          <a:xfrm>
            <a:off x="114300" y="1073785"/>
            <a:ext cx="4554855" cy="38011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Google Shape;98;p16"/>
          <p:cNvSpPr txBox="1"/>
          <p:nvPr/>
        </p:nvSpPr>
        <p:spPr>
          <a:xfrm>
            <a:off x="4759325" y="1126490"/>
            <a:ext cx="3703955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- Selanjutnya Pilih Device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- Klik Tombol Browse ...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98;p16"/>
          <p:cNvSpPr txBox="1"/>
          <p:nvPr/>
        </p:nvSpPr>
        <p:spPr>
          <a:xfrm>
            <a:off x="386080" y="1087120"/>
            <a:ext cx="277114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Selanjutnya Klik Add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Dan cari file Staging.bak</a:t>
            </a:r>
            <a:br>
              <a:rPr lang="en-GB" sz="1600">
                <a:latin typeface="Rubik"/>
                <a:ea typeface="Rubik"/>
                <a:cs typeface="Rubik"/>
                <a:sym typeface="Rubik"/>
              </a:rPr>
            </a:br>
            <a:r>
              <a:rPr lang="en-GB" sz="1600">
                <a:latin typeface="Rubik"/>
                <a:ea typeface="Rubik"/>
                <a:cs typeface="Rubik"/>
                <a:sym typeface="Rubik"/>
              </a:rPr>
              <a:t>Klik tombol oke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 descr="1. restore step 5"/>
          <p:cNvPicPr>
            <a:picLocks noChangeAspect="1"/>
          </p:cNvPicPr>
          <p:nvPr/>
        </p:nvPicPr>
        <p:blipFill>
          <a:blip r:embed="rId3"/>
          <a:srcRect l="31993" t="22937" r="32174" b="30188"/>
          <a:stretch>
            <a:fillRect/>
          </a:stretch>
        </p:blipFill>
        <p:spPr>
          <a:xfrm>
            <a:off x="386080" y="2173605"/>
            <a:ext cx="3276600" cy="240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1. restore step 7"/>
          <p:cNvPicPr>
            <a:picLocks noChangeAspect="1"/>
          </p:cNvPicPr>
          <p:nvPr/>
        </p:nvPicPr>
        <p:blipFill>
          <a:blip r:embed="rId4"/>
          <a:srcRect l="26667" t="16416" r="26924" b="21616"/>
          <a:stretch>
            <a:fillRect/>
          </a:stretch>
        </p:blipFill>
        <p:spPr>
          <a:xfrm>
            <a:off x="4618990" y="1628775"/>
            <a:ext cx="4243705" cy="31857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98;p16"/>
          <p:cNvSpPr txBox="1"/>
          <p:nvPr/>
        </p:nvSpPr>
        <p:spPr>
          <a:xfrm>
            <a:off x="105410" y="1240155"/>
            <a:ext cx="6391275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Klik Ok pada menu-menu yang sudah terbuka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Hingga didapati pesan Restore Database Sukses.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 descr="1. restore step 10"/>
          <p:cNvPicPr>
            <a:picLocks noChangeAspect="1"/>
          </p:cNvPicPr>
          <p:nvPr/>
        </p:nvPicPr>
        <p:blipFill>
          <a:blip r:embed="rId3"/>
          <a:srcRect l="39440" t="41071" r="38098" b="39044"/>
          <a:stretch>
            <a:fillRect/>
          </a:stretch>
        </p:blipFill>
        <p:spPr>
          <a:xfrm>
            <a:off x="2559685" y="2167255"/>
            <a:ext cx="3681095" cy="1832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98;p16"/>
          <p:cNvSpPr txBox="1"/>
          <p:nvPr/>
        </p:nvSpPr>
        <p:spPr>
          <a:xfrm>
            <a:off x="211455" y="1138555"/>
            <a:ext cx="6391275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Bila kita cek dan refresh folder Database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Maka sudah muncul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Hasil Restore Database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 descr="1. restore step 11"/>
          <p:cNvPicPr>
            <a:picLocks noChangeAspect="1"/>
          </p:cNvPicPr>
          <p:nvPr/>
        </p:nvPicPr>
        <p:blipFill>
          <a:blip r:embed="rId3"/>
          <a:srcRect l="454" t="14118" r="77961" b="44170"/>
          <a:stretch>
            <a:fillRect/>
          </a:stretch>
        </p:blipFill>
        <p:spPr>
          <a:xfrm>
            <a:off x="5238115" y="986790"/>
            <a:ext cx="3415030" cy="37103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" name="Google Shape;95;p16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-3810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lang="en-GB" sz="16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98;p16"/>
          <p:cNvSpPr txBox="1"/>
          <p:nvPr/>
        </p:nvSpPr>
        <p:spPr>
          <a:xfrm>
            <a:off x="211455" y="1138555"/>
            <a:ext cx="6391275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Rubik"/>
                <a:ea typeface="Rubik"/>
                <a:cs typeface="Rubik"/>
                <a:sym typeface="Rubik"/>
              </a:rPr>
              <a:t>Hasil Dari Restore Terdapat Table Berikut :</a:t>
            </a:r>
            <a:endParaRPr lang="en-GB" sz="1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5715" t="27257" r="53028" b="19939"/>
          <a:stretch>
            <a:fillRect/>
          </a:stretch>
        </p:blipFill>
        <p:spPr>
          <a:xfrm>
            <a:off x="1008380" y="1565910"/>
            <a:ext cx="6869430" cy="3262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3256</Words>
  <Application>WPS Presentation</Application>
  <PresentationFormat/>
  <Paragraphs>181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Arial</vt:lpstr>
      <vt:lpstr>Rubik SemiBold</vt:lpstr>
      <vt:lpstr>Rubik Light</vt:lpstr>
      <vt:lpstr>Rubik</vt:lpstr>
      <vt:lpstr>Rubik Medium</vt:lpstr>
      <vt:lpstr>Bahnschrift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programmer</cp:lastModifiedBy>
  <cp:revision>60</cp:revision>
  <dcterms:created xsi:type="dcterms:W3CDTF">2024-01-04T06:17:00Z</dcterms:created>
  <dcterms:modified xsi:type="dcterms:W3CDTF">2024-01-04T10:09:50Z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3DA0E9B2C39B411DB04FBC00E9AAB042_13</vt:lpwstr>
  </property>
  <property fmtid="{D5CDD505-2E9C-101B-9397-08002B2CF9AE}" pid="3" name="KSOProductBuildVer">
    <vt:lpwstr>2057-12.2.0.13359</vt:lpwstr>
  </property>
</Properties>
</file>